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3" r:id="rId9"/>
    <p:sldId id="264" r:id="rId10"/>
    <p:sldId id="276" r:id="rId11"/>
    <p:sldId id="278" r:id="rId12"/>
    <p:sldId id="280" r:id="rId13"/>
    <p:sldId id="281" r:id="rId14"/>
    <p:sldId id="282" r:id="rId15"/>
    <p:sldId id="272" r:id="rId16"/>
    <p:sldId id="273" r:id="rId17"/>
    <p:sldId id="274" r:id="rId18"/>
  </p:sldIdLst>
  <p:sldSz cx="12312650" cy="6858000"/>
  <p:notesSz cx="9144000" cy="6858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78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1DpNnvwEH1AVFRs1K/FThLBc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0" autoAdjust="0"/>
  </p:normalViewPr>
  <p:slideViewPr>
    <p:cSldViewPr snapToGrid="0">
      <p:cViewPr varScale="1">
        <p:scale>
          <a:sx n="68" d="100"/>
          <a:sy n="68" d="100"/>
        </p:scale>
        <p:origin x="768" y="96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700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32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22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61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669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11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75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06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59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4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79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3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91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0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16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93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836" y="2514601"/>
            <a:ext cx="9003624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836" y="4777380"/>
            <a:ext cx="900362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6191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4529541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81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09600"/>
            <a:ext cx="9003624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3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7421" y="3505200"/>
            <a:ext cx="761113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9257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2438401"/>
            <a:ext cx="900362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39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659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27407"/>
            <a:ext cx="900362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83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678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6792" y="627406"/>
            <a:ext cx="2229447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4835" y="627406"/>
            <a:ext cx="6541095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61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84" y="624110"/>
            <a:ext cx="8999876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35" y="2133600"/>
            <a:ext cx="900362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2058750"/>
            <a:ext cx="900362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3530129"/>
            <a:ext cx="900362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696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4835" y="2133600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906" y="2126222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70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461" y="1972703"/>
            <a:ext cx="40322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835" y="2548966"/>
            <a:ext cx="43858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80914" y="1969475"/>
            <a:ext cx="40385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880" y="2545738"/>
            <a:ext cx="4381609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26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21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251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446088"/>
            <a:ext cx="353988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584" y="446089"/>
            <a:ext cx="523287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5" y="1598613"/>
            <a:ext cx="35398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609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4800600"/>
            <a:ext cx="900362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4835" y="634965"/>
            <a:ext cx="900362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367338"/>
            <a:ext cx="900362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8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7973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491" y="157"/>
            <a:ext cx="237999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469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583" y="624110"/>
            <a:ext cx="899987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2133600"/>
            <a:ext cx="900362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4150" y="6130437"/>
            <a:ext cx="115762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4835" y="6135809"/>
            <a:ext cx="769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7075" y="787783"/>
            <a:ext cx="787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1954023" y="749081"/>
            <a:ext cx="8575963" cy="956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b" anchorCtr="0">
            <a:noAutofit/>
          </a:bodyPr>
          <a:lstStyle/>
          <a:p>
            <a:pPr algn="ctr"/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БОТАНИКА ЖӘНЕ АГРОЭКОЛОГИЯ КАФЕДРАСЫ</a:t>
            </a: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8160796" y="5012802"/>
            <a:ext cx="3563308" cy="1077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>
              <a:buSzPts val="2000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ДӘРІСКЕР: Биология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ғылымның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кандидаты, профессор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Аметов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Абибулла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450" y="115855"/>
            <a:ext cx="2150814" cy="200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3224100" y="3090445"/>
            <a:ext cx="7305886" cy="37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30" tIns="46152" rIns="92330" bIns="46152" anchor="t" anchorCtr="0">
            <a:spAutoFit/>
          </a:bodyPr>
          <a:lstStyle/>
          <a:p>
            <a:pPr algn="ctr"/>
            <a:r>
              <a:rPr lang="ru-RU" sz="1818" b="1" dirty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47855" y="1939028"/>
            <a:ext cx="1911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Дәріс 4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36;p1"/>
          <p:cNvPicPr preferRelativeResize="0"/>
          <p:nvPr/>
        </p:nvPicPr>
        <p:blipFill rotWithShape="1">
          <a:blip r:embed="rId4">
            <a:alphaModFix/>
          </a:blip>
          <a:srcRect l="6661" t="-4746" r="-6661" b="27079"/>
          <a:stretch/>
        </p:blipFill>
        <p:spPr>
          <a:xfrm>
            <a:off x="801726" y="193562"/>
            <a:ext cx="1750144" cy="184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900539" y="126610"/>
            <a:ext cx="8551755" cy="1280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779133" y="1055077"/>
            <a:ext cx="7435205" cy="17826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1.Сиверс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Malus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sieversii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Шренк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ssp.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Schrencii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3.Іле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шыршасы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Picea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schrenkiana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4.Қаратау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Artemisia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karatavica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терескен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80003" y="3289180"/>
            <a:ext cx="48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9133" y="3910818"/>
            <a:ext cx="8673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қорғаушы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-1378634" y="-647114"/>
            <a:ext cx="13691284" cy="30433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364567" y="1195754"/>
            <a:ext cx="9620848" cy="46967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қоңырбас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lessingiana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бетеге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жоңышқа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0142" y="2912012"/>
            <a:ext cx="6035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9312" y="4046305"/>
            <a:ext cx="7733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құнарлылығын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биоценоз тепе-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азықтық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отындық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-1302679" y="908250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405014" y="1847557"/>
            <a:ext cx="9003625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-1513694" y="566666"/>
            <a:ext cx="13826344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сімдіктерді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742639" y="1453660"/>
            <a:ext cx="9003625" cy="4637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Ақсу-Жабағылы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Барсакелмес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Алтын-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беру.</a:t>
            </a: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Сексеуілдің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бөріқарақаты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Berberis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iliensis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Қаратау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жусаны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қызғалдағы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Tulipa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iliensis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Зеравшан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аршасы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Juniperus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seravschanica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 rot="10800000" flipH="1">
            <a:off x="2447576" y="-973023"/>
            <a:ext cx="7695406" cy="1003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xfrm>
            <a:off x="1945387" y="679536"/>
            <a:ext cx="9449443" cy="6055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2200"/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ctr">
              <a:spcBef>
                <a:spcPts val="0"/>
              </a:spcBef>
              <a:buSzPts val="2200"/>
              <a:buNone/>
            </a:pP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жұлмау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қайталанбас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өсетіндігімен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аманатталған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мұрамызды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борышы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 rot="10800000" flipH="1">
            <a:off x="2447576" y="-973023"/>
            <a:ext cx="7695406" cy="1003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xfrm>
            <a:off x="1945388" y="679536"/>
            <a:ext cx="7695406" cy="6055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2200"/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Пысықтау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1.Шөл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төндіретін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 rot="10800000" flipH="1">
            <a:off x="2000806" y="-391258"/>
            <a:ext cx="7695406" cy="218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idx="1"/>
          </p:nvPr>
        </p:nvSpPr>
        <p:spPr>
          <a:xfrm>
            <a:off x="1938532" y="447456"/>
            <a:ext cx="7695406" cy="59827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3200"/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Пайдаланылған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әдебиеттер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5432" indent="0" algn="ctr">
              <a:spcBef>
                <a:spcPts val="0"/>
              </a:spcBef>
              <a:buSzPts val="3200"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 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(Астана, 2014)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И.И. и др. “Редкие виды растений Северного Тянь-Шаня” Алматы, 2013, 208 с.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Байтулин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И.О.,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Котухов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 “Флора сосудистых растений Казахстанского Алтая”,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КonicaMinolta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Алматы, 2011. 158 с.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“В мире редких растений” Кайнар, 1986. 176 с.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Красная книга Казахстана ССР. Редкие и находящиеся под угрозой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 и растений. Том2 Растения. Алма-Ата, Кайнар, 1986. 260 с.6.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“Реликты вокруг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нас.”Алма-Ата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Кайнар, 2020 87с.7.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«Редкие растение Казахстана.» Издательства «Наука»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КазССР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Алма-ата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2412971" y="104878"/>
            <a:ext cx="7394078" cy="5658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Google Shape;253;p19"/>
          <p:cNvSpPr txBox="1">
            <a:spLocks noGrp="1"/>
          </p:cNvSpPr>
          <p:nvPr>
            <p:ph idx="1"/>
          </p:nvPr>
        </p:nvSpPr>
        <p:spPr>
          <a:xfrm rot="10800000" flipH="1">
            <a:off x="2000806" y="7831023"/>
            <a:ext cx="7695406" cy="218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25000" lnSpcReduction="20000"/>
          </a:bodyPr>
          <a:lstStyle/>
          <a:p>
            <a:pPr indent="-163848">
              <a:spcBef>
                <a:spcPts val="0"/>
              </a:spcBef>
              <a:spcAft>
                <a:spcPts val="1212"/>
              </a:spcAft>
              <a:buSzPct val="1692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1544879" y="-154744"/>
            <a:ext cx="8999876" cy="17498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Дәрістің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144" name="Google Shape;144;p2"/>
          <p:cNvSpPr txBox="1">
            <a:spLocks noGrp="1"/>
          </p:cNvSpPr>
          <p:nvPr>
            <p:ph idx="1"/>
          </p:nvPr>
        </p:nvSpPr>
        <p:spPr>
          <a:xfrm>
            <a:off x="1544879" y="1139483"/>
            <a:ext cx="8408466" cy="51120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Дәрістің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1.Шөл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қуаңшылық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шөлдеріндегі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2009622" y="846210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kk-K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Кіріспе</a:t>
            </a:r>
            <a:endPara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idx="1"/>
          </p:nvPr>
        </p:nvSpPr>
        <p:spPr>
          <a:xfrm>
            <a:off x="1838767" y="1759740"/>
            <a:ext cx="9003625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шөлейт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эволюция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ерекше.Эндемик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683656" y="-634251"/>
            <a:ext cx="9133782" cy="23948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қуаң</a:t>
            </a:r>
            <a:r>
              <a:rPr lang="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endParaRPr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idx="1"/>
          </p:nvPr>
        </p:nvSpPr>
        <p:spPr>
          <a:xfrm>
            <a:off x="1683656" y="856298"/>
            <a:ext cx="15543002" cy="5097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100–250 мм), температура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44%-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шөлейт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Қызылқұм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Мойынқұм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Бетпақдала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Каспий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ҚАЗАҚ ШЫҒЫСЫНЫҢ ӨЗЕН – КӨЛ АТАУЛ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05" y="2832401"/>
            <a:ext cx="5745095" cy="37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idx="1"/>
          </p:nvPr>
        </p:nvSpPr>
        <p:spPr>
          <a:xfrm>
            <a:off x="576860" y="1497819"/>
            <a:ext cx="8467152" cy="65452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>
              <a:lnSpc>
                <a:spcPct val="120000"/>
              </a:lnSpc>
              <a:spcBef>
                <a:spcPts val="0"/>
              </a:spcBef>
              <a:buSzPts val="2200"/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indent="0">
              <a:lnSpc>
                <a:spcPct val="120000"/>
              </a:lnSpc>
              <a:spcBef>
                <a:spcPts val="0"/>
              </a:spcBef>
              <a:buSzPts val="2200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тұздануы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Шөл зонасы | Презентация"/>
          <p:cNvSpPr>
            <a:spLocks noChangeAspect="1" noChangeArrowheads="1"/>
          </p:cNvSpPr>
          <p:nvPr/>
        </p:nvSpPr>
        <p:spPr bwMode="auto">
          <a:xfrm>
            <a:off x="1425739" y="4885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Шөл зонасы | Презент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Шөл зонасы | Презент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Шөл зонасы | Презентация"/>
          <p:cNvSpPr>
            <a:spLocks noChangeAspect="1" noChangeArrowheads="1"/>
          </p:cNvSpPr>
          <p:nvPr/>
        </p:nvSpPr>
        <p:spPr bwMode="auto">
          <a:xfrm>
            <a:off x="9044012" y="28777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Шөл зонасы | Презент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Шөл зонасы | Презентация"/>
          <p:cNvSpPr>
            <a:spLocks noChangeAspect="1" noChangeArrowheads="1"/>
          </p:cNvSpPr>
          <p:nvPr/>
        </p:nvSpPr>
        <p:spPr bwMode="auto">
          <a:xfrm>
            <a:off x="612775" y="3361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Экожүйесіне Адам әсері. жасанды экожүйел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96" y="1289844"/>
            <a:ext cx="5686232" cy="37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604146" y="1364673"/>
            <a:ext cx="3491346" cy="6303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idx="1"/>
          </p:nvPr>
        </p:nvSpPr>
        <p:spPr>
          <a:xfrm>
            <a:off x="1814947" y="1995055"/>
            <a:ext cx="9387877" cy="43179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(қ. Фактор)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оқшауланған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1000-нан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	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шоғырланған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2011680" y="407360"/>
            <a:ext cx="9131384" cy="15099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Google Shape;180;p8"/>
          <p:cNvSpPr txBox="1">
            <a:spLocks noGrp="1"/>
          </p:cNvSpPr>
          <p:nvPr>
            <p:ph idx="1"/>
          </p:nvPr>
        </p:nvSpPr>
        <p:spPr>
          <a:xfrm>
            <a:off x="1135626" y="1974193"/>
            <a:ext cx="4055352" cy="6846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1.Сексеуіл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aphyllum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4.Жантақ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Alhagi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pseudalhagi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5.Терескен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Krascheninnikovia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ceratoides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6.Боз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pauciflora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Алматы облысында қара сексеуіл ағашының тұқымын жинады ᐈ zakon.kz жаңалық -  14:44, 01 қараша 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Экология министрі: Сексеуіл ұлттық брендке айналуы қаж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3" y="3101049"/>
            <a:ext cx="3366342" cy="31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Жусан: емдік қасиеті, қандай ауруға ем, банк, иіс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Жусан: емдік қасиеті, қандай ауруға ем, банк, иіс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Жусан: емдік қасиеті, қандай ауруға ем, банк, иіс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Жусан: емдік қасиеті, қандай ауруға ем, банк, иісі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 descr="Wheatgrass–white–wormwood (Artemisia terrae-albae, Agropyron fragile)... |  Download Scientific Diagram"/>
          <p:cNvSpPr>
            <a:spLocks noChangeAspect="1" noChangeArrowheads="1"/>
          </p:cNvSpPr>
          <p:nvPr/>
        </p:nvSpPr>
        <p:spPr bwMode="auto">
          <a:xfrm>
            <a:off x="8088770" y="3236228"/>
            <a:ext cx="3458551" cy="14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3.Бүйрек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Atraphaxis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spinosa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</p:txBody>
      </p:sp>
      <p:pic>
        <p:nvPicPr>
          <p:cNvPr id="3096" name="Picture 24" descr="Wheatgrass–white–wormwood (Artemisia terrae-albae, Agropyron fragile)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34" y="2203480"/>
            <a:ext cx="3324295" cy="2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6" descr="Atraphaxis spinosa - PictureTh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8" descr="Atraphaxis spinosa - PictureTh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0" descr="Atraphaxis spinosa - PictureThi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2" descr="Atraphaxis spinosa L. | Flora of Israel and adjuscent areas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5190973" y="4464887"/>
            <a:ext cx="3403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4825218" y="5058825"/>
            <a:ext cx="320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Artemisia terrae-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</p:txBody>
      </p:sp>
      <p:sp>
        <p:nvSpPr>
          <p:cNvPr id="18" name="AutoShape 34" descr="Spiny Atraphaxis | Israeli Biodiversity Risk Assessments Projec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955" y="1504161"/>
            <a:ext cx="3556182" cy="311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04" y="2531549"/>
            <a:ext cx="3585174" cy="3179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7004" y="5717783"/>
            <a:ext cx="28556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4.Жантақ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Alhagi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pseudalhagi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68" y="1016183"/>
            <a:ext cx="3840676" cy="30307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17256" y="4192173"/>
            <a:ext cx="3235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5.Терескен (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Krascheninnikovia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ceratoides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4342" y="2989760"/>
            <a:ext cx="3082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6.Боз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Artemisia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pauciflora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9" name="AutoShape 2" descr="Levant wormseed, Artemisia pauciflora. Handcoloured lithograph by Hanhart after a botanical illustration by David Blair from Robert Bentley and Henry Trimen's Medicinal Plants, London, 1880 Stock Photo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344" y="192358"/>
            <a:ext cx="3753155" cy="27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764287" y="253218"/>
            <a:ext cx="8350384" cy="6189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idx="1"/>
          </p:nvPr>
        </p:nvSpPr>
        <p:spPr>
          <a:xfrm>
            <a:off x="1553272" y="715547"/>
            <a:ext cx="7909678" cy="4765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Жапырақтары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қабыршақ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булануды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Тереңге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кутикула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балауыз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Тұзды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65231" y="2729132"/>
            <a:ext cx="651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6662" y="3249637"/>
            <a:ext cx="9729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аз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Реликт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куәгерлері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Реликт (лат.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ctum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замандарда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алқаптарда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мыс., палеозой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(латимерия), мезозой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(гаттерия, гинкго), кайнозой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(секвойя,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қортық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</TotalTime>
  <Words>984</Words>
  <Application>Microsoft Office PowerPoint</Application>
  <PresentationFormat>Произвольный</PresentationFormat>
  <Paragraphs>132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Century Gothic</vt:lpstr>
      <vt:lpstr>Wingdings 3</vt:lpstr>
      <vt:lpstr>Times New Roman</vt:lpstr>
      <vt:lpstr>Arial</vt:lpstr>
      <vt:lpstr>Легкий дым</vt:lpstr>
      <vt:lpstr>ҚАЗАҚСТАН РЕСПУБЛИКАСЫНЫҢ БІЛІМ ЖӘНЕ ҒЫЛЫМ МИНИСТРЛІГІ ӘЛ-ФАРАБИ АТЫНДАҒЫ ҚАЗАҚ ҰЛТТЫҚ УНИВЕРСИТЕТІ                                                                                                           БИОЛОГИЯ ЖӘНЕ БИОТЕХНОЛОГИЯ ФАКУЛЬТЕТІ БОТАНИКА ЖӘНЕ АГРОЭКОЛОГИЯ КАФЕДРАСЫ </vt:lpstr>
      <vt:lpstr>Дәрістің мақсаты: </vt:lpstr>
      <vt:lpstr>Кіріспе</vt:lpstr>
      <vt:lpstr>Шөл және қуаңшылық аймақтардың сипаттамасы</vt:lpstr>
      <vt:lpstr>Презентация PowerPoint</vt:lpstr>
      <vt:lpstr>Эндемдік өсімдіктер ұғымы</vt:lpstr>
      <vt:lpstr>Эндемдік шөл өсімдіктерінің мысалдары</vt:lpstr>
      <vt:lpstr>    </vt:lpstr>
      <vt:lpstr>Эндемиктердің экологиялық бейімделуі</vt:lpstr>
      <vt:lpstr>Қазақстандағы реликті өсімдіктер</vt:lpstr>
      <vt:lpstr>Шалғындық реликттер </vt:lpstr>
      <vt:lpstr>Эндемдік өсімдіктердің маңызы</vt:lpstr>
      <vt:lpstr>Өсімдіктерді қорғау: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БИОЛОГИЯ ЖӘНЕ БИОТЕХНОЛОГИЯ ФАКУЛЬТЕТІ БОТАНИКА ЖӘНЕ АГРОЭКОЛОГИЯ КАФЕДРАСЫ</dc:title>
  <dc:creator>Наурыз</dc:creator>
  <cp:lastModifiedBy>Admin</cp:lastModifiedBy>
  <cp:revision>43</cp:revision>
  <dcterms:created xsi:type="dcterms:W3CDTF">2025-11-01T12:34:28Z</dcterms:created>
  <dcterms:modified xsi:type="dcterms:W3CDTF">2025-11-07T11:31:55Z</dcterms:modified>
</cp:coreProperties>
</file>